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f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GCo5Tva39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Propaganda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0182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57" y="1930400"/>
            <a:ext cx="2552700" cy="3810000"/>
          </a:xfr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117" y="1930400"/>
            <a:ext cx="3146721" cy="38100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098" y="2524760"/>
            <a:ext cx="3582868" cy="230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3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Uitleggen </a:t>
            </a:r>
            <a:r>
              <a:rPr lang="nl-NL" dirty="0"/>
              <a:t>wat propaganda is;</a:t>
            </a:r>
          </a:p>
          <a:p>
            <a:r>
              <a:rPr lang="nl-NL" dirty="0" smtClean="0"/>
              <a:t>Aan </a:t>
            </a:r>
            <a:r>
              <a:rPr lang="nl-NL" dirty="0"/>
              <a:t>de hand van een poster bepalen of er sprake is van propaganda of niet.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705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Menu van de 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</a:p>
          <a:p>
            <a:r>
              <a:rPr lang="nl-NL" dirty="0" smtClean="0"/>
              <a:t>Propaganda</a:t>
            </a:r>
          </a:p>
          <a:p>
            <a:r>
              <a:rPr lang="nl-NL" dirty="0" smtClean="0"/>
              <a:t>Oefening</a:t>
            </a:r>
          </a:p>
          <a:p>
            <a:r>
              <a:rPr lang="nl-NL" dirty="0" smtClean="0"/>
              <a:t>Afsluiting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63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het einde van deze les kun je:</a:t>
            </a:r>
          </a:p>
          <a:p>
            <a:r>
              <a:rPr lang="nl-NL" dirty="0" smtClean="0"/>
              <a:t>uitleggen wat propaganda is;</a:t>
            </a:r>
          </a:p>
          <a:p>
            <a:r>
              <a:rPr lang="nl-NL" dirty="0" smtClean="0"/>
              <a:t>aan de hand van een poster bepalen of er sprake is van propaganda of niet.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218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Propaganda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Denk eens terug aan de vorige toets. Hier hebben jullie vragen beantwoord aan de hand van een propagandaposter. </a:t>
            </a:r>
          </a:p>
          <a:p>
            <a:endParaRPr lang="nl-NL" dirty="0"/>
          </a:p>
          <a:p>
            <a:r>
              <a:rPr lang="nl-NL" dirty="0"/>
              <a:t>Wie weet nog om welke afbeelding/vraag het ging</a:t>
            </a:r>
            <a:r>
              <a:rPr lang="nl-NL" dirty="0" smtClean="0"/>
              <a:t>?</a:t>
            </a:r>
          </a:p>
          <a:p>
            <a:r>
              <a:rPr lang="nl-NL" dirty="0" smtClean="0"/>
              <a:t>Wat viel op aan die afbeelding?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992" y="2602758"/>
            <a:ext cx="2103120" cy="300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0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propaganda?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betekent propaganda?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23" y="3124662"/>
            <a:ext cx="7439025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4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Omschrijving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Propaganda is een vorm van communicatie waarbij </a:t>
            </a:r>
            <a:r>
              <a:rPr lang="nl-NL" dirty="0" smtClean="0"/>
              <a:t>het doel is om aanhangers te winnen voor het doel. Hierbij wordt de publieke opinie bespeeld door bewust eenzijdige of verzonnen informatie te geven.</a:t>
            </a:r>
          </a:p>
          <a:p>
            <a:endParaRPr lang="nl-NL" dirty="0"/>
          </a:p>
          <a:p>
            <a:r>
              <a:rPr lang="nl-NL" dirty="0" err="1"/>
              <a:t>Propagare</a:t>
            </a:r>
            <a:r>
              <a:rPr lang="nl-NL" dirty="0"/>
              <a:t> = uitbreiden of </a:t>
            </a:r>
            <a:r>
              <a:rPr lang="nl-NL" dirty="0" smtClean="0"/>
              <a:t>voortplanten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472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Beginpunt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Propaganda is voor het eerst gebruikt in 1622 door de paus om het geloof te verspreiden. </a:t>
            </a:r>
          </a:p>
          <a:p>
            <a:r>
              <a:rPr lang="nl-NL" dirty="0" smtClean="0"/>
              <a:t>De paus had een organisatie ingesteld, de ‘</a:t>
            </a:r>
            <a:r>
              <a:rPr lang="nl-NL" dirty="0" err="1" smtClean="0"/>
              <a:t>Congregatio</a:t>
            </a:r>
            <a:r>
              <a:rPr lang="nl-NL" dirty="0" smtClean="0"/>
              <a:t> </a:t>
            </a:r>
            <a:r>
              <a:rPr lang="nl-NL" dirty="0"/>
              <a:t>de propaganda </a:t>
            </a:r>
            <a:r>
              <a:rPr lang="nl-NL" dirty="0" err="1" smtClean="0"/>
              <a:t>fide</a:t>
            </a:r>
            <a:r>
              <a:rPr lang="nl-NL" dirty="0" smtClean="0"/>
              <a:t>’.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430" y="3659314"/>
            <a:ext cx="30384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68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Animal</a:t>
            </a:r>
            <a:r>
              <a:rPr lang="nl-NL" dirty="0" smtClean="0"/>
              <a:t> Farm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Kijkvraag: aan welk begrip kun je dit filmpje koppelen?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u="sng" dirty="0">
                <a:hlinkClick r:id="rId2"/>
              </a:rPr>
              <a:t>https://www.youtube.com/watch?v=YGCo5Tva39s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0606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</a:t>
            </a:r>
            <a:endParaRPr lang="nl-NL" dirty="0"/>
          </a:p>
        </p:txBody>
      </p:sp>
      <p:pic>
        <p:nvPicPr>
          <p:cNvPr id="14" name="Tijdelijke aanduiding voor inhoud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3412" y="0"/>
            <a:ext cx="2561667" cy="660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49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254</TotalTime>
  <Words>197</Words>
  <Application>Microsoft Office PowerPoint</Application>
  <PresentationFormat>Breedbeeld</PresentationFormat>
  <Paragraphs>34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Propaganda</vt:lpstr>
      <vt:lpstr>Menu van de dag</vt:lpstr>
      <vt:lpstr>Leerdoelen</vt:lpstr>
      <vt:lpstr>Terugblik Propaganda</vt:lpstr>
      <vt:lpstr>Wat is propaganda?</vt:lpstr>
      <vt:lpstr>Omschrijving </vt:lpstr>
      <vt:lpstr>Beginpunt</vt:lpstr>
      <vt:lpstr>Animal Farm</vt:lpstr>
      <vt:lpstr>Schema</vt:lpstr>
      <vt:lpstr>Oefening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Propaganda</dc:title>
  <dc:creator>Nienke Spanjer</dc:creator>
  <cp:lastModifiedBy>Nienke Spanjer</cp:lastModifiedBy>
  <cp:revision>9</cp:revision>
  <dcterms:created xsi:type="dcterms:W3CDTF">2020-04-11T09:01:35Z</dcterms:created>
  <dcterms:modified xsi:type="dcterms:W3CDTF">2020-04-16T18:05:46Z</dcterms:modified>
</cp:coreProperties>
</file>