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688172-4C5F-4CC6-A63A-863A3BE91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4679A22-7B93-496F-AC74-8CAD948C7A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C49753B-CF39-49E5-B062-EDBDC0BA4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ADCA8-63BB-46B3-8D57-65E8857DF23E}" type="datetimeFigureOut">
              <a:rPr lang="nl-NL" smtClean="0"/>
              <a:t>27-9-2018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219115B-9E34-47E0-A67F-9D80F5577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F8C75A-B4EA-44E2-A40F-DDDFFB84D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77E2-16FA-4863-A640-292B172B09E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6846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BCDDEC-3CC8-4A82-96A4-DE7CBC401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BAB72A-4BEB-43A2-B6B7-0E5730AAC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55E217C-E046-4939-A11E-CF39FD108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ADCA8-63BB-46B3-8D57-65E8857DF23E}" type="datetimeFigureOut">
              <a:rPr lang="nl-NL" smtClean="0"/>
              <a:t>27-9-2018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C06995-3D46-4A91-B810-166E9E052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DC6CFCE-B41A-4066-8D42-636BADD10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77E2-16FA-4863-A640-292B172B09E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3399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A2A54C-8C26-4E49-9C80-251090953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79DDB8E-D1DE-4136-89AE-1BF55CA0E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6B5799E-D54D-4B79-BB53-9E5F0E7C1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ADCA8-63BB-46B3-8D57-65E8857DF23E}" type="datetimeFigureOut">
              <a:rPr lang="nl-NL" smtClean="0"/>
              <a:t>27-9-2018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E7B33EB-95F1-484D-BB8D-24C2C258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23913CF-08AE-44C1-A97A-9D7E8A382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77E2-16FA-4863-A640-292B172B09E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746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36423D-9A02-40A1-B366-D6B0D885E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866E4C8-2810-4E1F-A6AF-1ED22F3070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FA07199-6E4A-4711-9CD1-9BD8C26A1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0DB8F10-89AB-42DA-B884-A21E850E9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ADCA8-63BB-46B3-8D57-65E8857DF23E}" type="datetimeFigureOut">
              <a:rPr lang="nl-NL" smtClean="0"/>
              <a:t>27-9-2018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B4E48EC-0E5C-45DD-A42B-1C699EF3E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D7D28AD-B382-4732-BC12-70A8B0EE4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77E2-16FA-4863-A640-292B172B09E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495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3D96E1-57FE-4423-8E0D-4A0FCB481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1EE593A-A7A1-413A-86E4-E2B406A7B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AFD4F47-4E64-4C7B-A382-F42B8F97CB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CADEDD1-BF49-43CA-B9EB-649FBC8EA8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2567132-2821-49F3-A789-8D8C89C5FF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3BDC1CB-E46C-4F5D-AE90-A6C33E1CF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ADCA8-63BB-46B3-8D57-65E8857DF23E}" type="datetimeFigureOut">
              <a:rPr lang="nl-NL" smtClean="0"/>
              <a:t>27-9-2018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AA50C20-C5B8-4610-AEB4-F5A6DFA37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B6B1FCB-4235-4F7E-9635-0C046AD17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77E2-16FA-4863-A640-292B172B09E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8530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A62554-4388-4AB6-9F0B-A1091ADEC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D8AC83F-337E-40B8-B101-8C0E977E1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ADCA8-63BB-46B3-8D57-65E8857DF23E}" type="datetimeFigureOut">
              <a:rPr lang="nl-NL" smtClean="0"/>
              <a:t>27-9-2018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569F20E-B4F1-474A-8724-1246FA3B3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4004216-6D99-417A-9FBD-65AC6E69C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77E2-16FA-4863-A640-292B172B09E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5244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61011F5-23F5-421D-BDFB-416970573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ADCA8-63BB-46B3-8D57-65E8857DF23E}" type="datetimeFigureOut">
              <a:rPr lang="nl-NL" smtClean="0"/>
              <a:t>27-9-2018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C046548-D0B3-450C-B066-17A5C85C3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92EA96-921B-4750-8323-8A5AFA90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77E2-16FA-4863-A640-292B172B09E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169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1C51C7-5FCB-409F-BFA8-FA785FF4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14066F-96C2-49CE-A5B1-9C2290631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08BD1E0-DDBB-4306-A2FA-B6CDBF4DD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308281B-DB5F-4785-BF57-EF2C34765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ADCA8-63BB-46B3-8D57-65E8857DF23E}" type="datetimeFigureOut">
              <a:rPr lang="nl-NL" smtClean="0"/>
              <a:t>27-9-2018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85E23F0-0AD7-48E8-9FAE-77B530AB5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B322804-B658-42D6-8085-6DAB1E3B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77E2-16FA-4863-A640-292B172B09E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6789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9389C6-6FE7-4F7B-8F67-D4B3449F4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6DD568C-2734-4477-BB52-4CFAEF4420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1DDEC6B-ECC3-4233-AE95-8461C4764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F0B1C3F-F9CE-415A-A5CB-165EBE4DF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ADCA8-63BB-46B3-8D57-65E8857DF23E}" type="datetimeFigureOut">
              <a:rPr lang="nl-NL" smtClean="0"/>
              <a:t>27-9-2018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AF8C06D-7CA7-40AE-B012-1E122C1CC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EAEB6D7-1F33-4DC9-BD98-78CF0F3D1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77E2-16FA-4863-A640-292B172B09E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1065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0A9479-9E4B-4A07-B41F-5F7376BE9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0FC8677-7053-48D4-A1C9-314D732FA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492F012-C05A-4FE1-A648-10262AFB4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ADCA8-63BB-46B3-8D57-65E8857DF23E}" type="datetimeFigureOut">
              <a:rPr lang="nl-NL" smtClean="0"/>
              <a:t>27-9-2018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1F28DB-A525-40CA-B49A-9B77514B1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D5C3985-7A03-4812-B485-792FCE266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77E2-16FA-4863-A640-292B172B09E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3398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0175E999-D12C-4F61-A7EB-06FEF0913A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EF8F8DC-66A6-4B19-81E3-FBCEB47F5A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0EE71A3-77AC-4B61-9105-FB64E1693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ADCA8-63BB-46B3-8D57-65E8857DF23E}" type="datetimeFigureOut">
              <a:rPr lang="nl-NL" smtClean="0"/>
              <a:t>27-9-2018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D7DD0D8-B81B-49ED-915A-EA8D6DD1E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0E34500-E650-4AF9-9BA7-18F598B7B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77E2-16FA-4863-A640-292B172B09E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212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1092771-47BF-4141-B952-E09C8A961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FA0BB85-5F0B-4A56-8EC6-7DC5CF301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B551F36-269F-4FDD-8EDA-736470F320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ADCA8-63BB-46B3-8D57-65E8857DF23E}" type="datetimeFigureOut">
              <a:rPr lang="nl-NL" smtClean="0"/>
              <a:t>27-9-2018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417212A-45FA-46EB-94F1-D6ACB00C29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F48990-E9D4-493F-AEE2-AE5A80904E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077E2-16FA-4863-A640-292B172B09E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7117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nl/url?sa=i&amp;rct=j&amp;q=&amp;esrc=s&amp;source=images&amp;cd=&amp;cad=rja&amp;uact=8&amp;ved=2ahUKEwiD_KK4p9jdAhUBKewKHRKgAokQjRx6BAgBEAU&amp;url=https://www.thinglink.com/scene/718822598632275968&amp;psig=AOvVaw28E5GYyE3s4hiFB3vwufSD&amp;ust=1538038856076714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s://www.google.nl/url?sa=i&amp;rct=j&amp;q=&amp;esrc=s&amp;source=images&amp;cd=&amp;cad=rja&amp;uact=8&amp;ved=2ahUKEwi7upaCptjdAhWyPOwKHVMyASEQjRx6BAgBEAU&amp;url=http://www.stta.nl/boerendagalphen/Tekst/Bekijk/1/thema_boerendag2015/&amp;psig=AOvVaw3kPX43GzB47p3pD1Jm6PGI&amp;ust=153803848049600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nl/url?sa=i&amp;rct=j&amp;q=&amp;esrc=s&amp;source=images&amp;cd=&amp;cad=rja&amp;uact=8&amp;ved=2ahUKEwjzrZulp9jdAhXP2aQKHZ9KDvMQjRx6BAgBEAU&amp;url=https://www.knack.be/nieuws/wetenschap/waarom-oude-egyptenaren-enkel-seks-hadden-in-de-zomer/article-normal-95515.html&amp;psig=AOvVaw0QChU1WyPEFaTZUikH0g95&amp;ust=153803879239943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Image result for jagers-verzamelaars">
            <a:hlinkClick r:id="rId2" tgtFrame="&quot;_blank&quot;"/>
            <a:extLst>
              <a:ext uri="{FF2B5EF4-FFF2-40B4-BE49-F238E27FC236}">
                <a16:creationId xmlns:a16="http://schemas.microsoft.com/office/drawing/2014/main" id="{D222FD29-2582-4A1D-AFFA-42AD5E975F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70" y="447829"/>
            <a:ext cx="11240459" cy="59623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0347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Image result for boerderij jagers-verzamelaars">
            <a:hlinkClick r:id="rId2" tgtFrame="&quot;_blank&quot;"/>
            <a:extLst>
              <a:ext uri="{FF2B5EF4-FFF2-40B4-BE49-F238E27FC236}">
                <a16:creationId xmlns:a16="http://schemas.microsoft.com/office/drawing/2014/main" id="{948EA211-CD9D-4E42-8FF0-0242333B207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67" y="757995"/>
            <a:ext cx="10905066" cy="53420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9424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Image result for oude egypte">
            <a:hlinkClick r:id="rId2" tgtFrame="&quot;_blank&quot;"/>
            <a:extLst>
              <a:ext uri="{FF2B5EF4-FFF2-40B4-BE49-F238E27FC236}">
                <a16:creationId xmlns:a16="http://schemas.microsoft.com/office/drawing/2014/main" id="{CD1EA9DD-4BB5-469F-8AA4-217417E3CCC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2" y="479995"/>
            <a:ext cx="10662076" cy="58980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713832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Breedbeeld</PresentationFormat>
  <Paragraphs>0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Mast, Nienke</dc:creator>
  <cp:lastModifiedBy>Mast, Nienke</cp:lastModifiedBy>
  <cp:revision>1</cp:revision>
  <dcterms:created xsi:type="dcterms:W3CDTF">2018-09-27T15:18:46Z</dcterms:created>
  <dcterms:modified xsi:type="dcterms:W3CDTF">2018-09-27T15:19:28Z</dcterms:modified>
</cp:coreProperties>
</file>