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time_continue=11&amp;v=bh8YyqqbuNA&amp;feature=emb_tit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Foto- en videobewerking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25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 van de 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</a:p>
          <a:p>
            <a:r>
              <a:rPr lang="nl-NL" dirty="0" smtClean="0"/>
              <a:t>Foto- en videobewerking</a:t>
            </a:r>
          </a:p>
          <a:p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336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het einde van deze les kun je:</a:t>
            </a:r>
          </a:p>
          <a:p>
            <a:r>
              <a:rPr lang="nl-NL" dirty="0" smtClean="0"/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156357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Beeldmanipulatie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www.youtube.com/watch?time_continue=11&amp;v=bh8YyqqbuNA&amp;feature=emb_title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864" y="3300984"/>
            <a:ext cx="4157472" cy="233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05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Foto- en videobewerking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Website of filmpje met tips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541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xxx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88565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37</Words>
  <Application>Microsoft Office PowerPoint</Application>
  <PresentationFormat>Breedbeeld</PresentationFormat>
  <Paragraphs>15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Foto- en videobewerking</vt:lpstr>
      <vt:lpstr>Menu van de dag</vt:lpstr>
      <vt:lpstr>Leerdoelen</vt:lpstr>
      <vt:lpstr>Beeldmanipulatie</vt:lpstr>
      <vt:lpstr>Foto- en videobewerking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Foto- en videobewerking</dc:title>
  <dc:creator>Nienke Spanjer</dc:creator>
  <cp:lastModifiedBy>Nienke Spanjer</cp:lastModifiedBy>
  <cp:revision>3</cp:revision>
  <dcterms:created xsi:type="dcterms:W3CDTF">2020-04-11T11:40:04Z</dcterms:created>
  <dcterms:modified xsi:type="dcterms:W3CDTF">2020-04-11T13:31:02Z</dcterms:modified>
</cp:coreProperties>
</file>