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Uitleg opdracht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25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 van de dag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</a:p>
          <a:p>
            <a:r>
              <a:rPr lang="nl-NL" dirty="0" smtClean="0"/>
              <a:t>Uitleg opdracht</a:t>
            </a:r>
          </a:p>
          <a:p>
            <a:r>
              <a:rPr lang="nl-NL" dirty="0" smtClean="0"/>
              <a:t>Groepjes maken</a:t>
            </a:r>
          </a:p>
          <a:p>
            <a:r>
              <a:rPr lang="nl-NL" dirty="0" smtClean="0"/>
              <a:t>Oefening</a:t>
            </a:r>
          </a:p>
          <a:p>
            <a:r>
              <a:rPr lang="nl-NL" dirty="0" smtClean="0"/>
              <a:t>Afsluiting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864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 het einde van deze les:</a:t>
            </a:r>
          </a:p>
          <a:p>
            <a:r>
              <a:rPr lang="nl-NL" dirty="0" smtClean="0"/>
              <a:t>kun je aan een klasgenoot de opdracht uitleggen;</a:t>
            </a:r>
          </a:p>
          <a:p>
            <a:r>
              <a:rPr lang="nl-NL" dirty="0" smtClean="0"/>
              <a:t>heb je een gekozen voor de poster of de film;</a:t>
            </a:r>
          </a:p>
          <a:p>
            <a:r>
              <a:rPr lang="nl-NL" dirty="0"/>
              <a:t>h</a:t>
            </a:r>
            <a:r>
              <a:rPr lang="nl-NL" dirty="0" smtClean="0"/>
              <a:t>eb je een groepje gevormd.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023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Check in duo’s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dirty="0" smtClean="0"/>
              <a:t>Schrijf eerst 3 punten op waar we het de vorige twee lessen over hebben gehad.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Check deze punten bij je buurman/buurvrouw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De docent kiest een aantal personen die hun antwoord mogen geven.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504" y="3841254"/>
            <a:ext cx="2859024" cy="220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64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154" y="575215"/>
            <a:ext cx="8596668" cy="1320800"/>
          </a:xfrm>
        </p:spPr>
        <p:txBody>
          <a:bodyPr/>
          <a:lstStyle/>
          <a:p>
            <a:r>
              <a:rPr lang="nl-NL" dirty="0" smtClean="0"/>
              <a:t>Uitleg opdracht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682" y="1235615"/>
            <a:ext cx="3991158" cy="562238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7488" y="1241777"/>
            <a:ext cx="3986784" cy="561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808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Uitleg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Ieder groepje kiest een van de volgende thema’s en perspectief</a:t>
            </a:r>
          </a:p>
          <a:p>
            <a:r>
              <a:rPr lang="nl-NL" dirty="0" smtClean="0"/>
              <a:t>Bataafse Republiek	</a:t>
            </a:r>
            <a:r>
              <a:rPr lang="nl-NL" dirty="0" smtClean="0"/>
              <a:t>			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	Patriotten of Orangisten</a:t>
            </a:r>
          </a:p>
          <a:p>
            <a:r>
              <a:rPr lang="nl-NL" dirty="0" smtClean="0"/>
              <a:t>Eerste Wereldoorlog	</a:t>
            </a:r>
            <a:r>
              <a:rPr lang="nl-NL" dirty="0" smtClean="0"/>
              <a:t>			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>
                <a:sym typeface="Wingdings" panose="05000000000000000000" pitchFamily="2" charset="2"/>
              </a:rPr>
              <a:t>	geallieerden of centralen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Tweede Wereldoorlog	</a:t>
            </a:r>
            <a:r>
              <a:rPr lang="nl-NL" dirty="0" smtClean="0">
                <a:sym typeface="Wingdings" panose="05000000000000000000" pitchFamily="2" charset="2"/>
              </a:rPr>
              <a:t>			 </a:t>
            </a:r>
            <a:r>
              <a:rPr lang="nl-NL" dirty="0" smtClean="0">
                <a:sym typeface="Wingdings" panose="05000000000000000000" pitchFamily="2" charset="2"/>
              </a:rPr>
              <a:t>	geallieerden of </a:t>
            </a:r>
            <a:r>
              <a:rPr lang="nl-NL" dirty="0" err="1" smtClean="0">
                <a:sym typeface="Wingdings" panose="05000000000000000000" pitchFamily="2" charset="2"/>
              </a:rPr>
              <a:t>asmogendheden</a:t>
            </a:r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Communisme in de Koude Oorlog</a:t>
            </a:r>
            <a:r>
              <a:rPr lang="nl-NL" dirty="0" smtClean="0">
                <a:sym typeface="Wingdings" panose="05000000000000000000" pitchFamily="2" charset="2"/>
              </a:rPr>
              <a:t>		voor of tegen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26482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Groepjes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Poster 2 personen</a:t>
            </a:r>
          </a:p>
          <a:p>
            <a:r>
              <a:rPr lang="nl-NL" dirty="0" smtClean="0"/>
              <a:t>Film 4 personen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136" y="2160589"/>
            <a:ext cx="3885028" cy="365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19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Kun </a:t>
            </a:r>
            <a:r>
              <a:rPr lang="nl-NL" dirty="0"/>
              <a:t>je aan een klasgenoot de opdracht uitleggen;</a:t>
            </a:r>
          </a:p>
          <a:p>
            <a:pPr marL="0" indent="0">
              <a:buNone/>
            </a:pPr>
            <a:r>
              <a:rPr lang="nl-NL" dirty="0"/>
              <a:t>Heb je een gekozen voor de poster of de film;</a:t>
            </a:r>
          </a:p>
          <a:p>
            <a:pPr marL="0" indent="0">
              <a:buNone/>
            </a:pPr>
            <a:r>
              <a:rPr lang="nl-NL" dirty="0"/>
              <a:t>Heb je een groepje gevormd.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18803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1832</TotalTime>
  <Words>135</Words>
  <Application>Microsoft Office PowerPoint</Application>
  <PresentationFormat>Breedbeeld</PresentationFormat>
  <Paragraphs>30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Uitleg opdracht</vt:lpstr>
      <vt:lpstr>Menu van de dag</vt:lpstr>
      <vt:lpstr>Leerdoelen</vt:lpstr>
      <vt:lpstr>Check in duo’s</vt:lpstr>
      <vt:lpstr>Uitleg opdracht</vt:lpstr>
      <vt:lpstr>Uitleg opdracht</vt:lpstr>
      <vt:lpstr>Groepjes maken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Uitleg opdracht</dc:title>
  <dc:creator>Nienke Spanjer</dc:creator>
  <cp:lastModifiedBy>Nienke Spanjer</cp:lastModifiedBy>
  <cp:revision>10</cp:revision>
  <dcterms:created xsi:type="dcterms:W3CDTF">2020-04-11T12:02:58Z</dcterms:created>
  <dcterms:modified xsi:type="dcterms:W3CDTF">2020-04-20T16:00:56Z</dcterms:modified>
</cp:coreProperties>
</file>